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Dec 11 2023 14:03:17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9.png" Type="http://schemas.openxmlformats.org/officeDocument/2006/relationships/image"/><Relationship Id="rId2" Target="../media/image240.png" Type="http://schemas.openxmlformats.org/officeDocument/2006/relationships/image"/><Relationship Id="rId3" Target="../media/image241.png" Type="http://schemas.openxmlformats.org/officeDocument/2006/relationships/image"/><Relationship Id="rId4" Target="../media/image242.png" Type="http://schemas.openxmlformats.org/officeDocument/2006/relationships/image"/><Relationship Id="rId5" Target="../media/image243.png" Type="http://schemas.openxmlformats.org/officeDocument/2006/relationships/image"/><Relationship Id="rId6" Target="../media/image244.png" Type="http://schemas.openxmlformats.org/officeDocument/2006/relationships/image"/><Relationship Id="rId7" Target="../media/image245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Relationship Id="rId10" Target="../media/image248.png" Type="http://schemas.openxmlformats.org/officeDocument/2006/relationships/image"/><Relationship Id="rId11" Target="../media/image249.png" Type="http://schemas.openxmlformats.org/officeDocument/2006/relationships/image"/><Relationship Id="rId12" Target="../media/image250.png" Type="http://schemas.openxmlformats.org/officeDocument/2006/relationships/image"/><Relationship Id="rId13" Target="../media/image251.png" Type="http://schemas.openxmlformats.org/officeDocument/2006/relationships/image"/><Relationship Id="rId14" Target="../media/image252.png" Type="http://schemas.openxmlformats.org/officeDocument/2006/relationships/image"/><Relationship Id="rId15" Target="../media/image253.png" Type="http://schemas.openxmlformats.org/officeDocument/2006/relationships/image"/><Relationship Id="rId16" Target="../media/image254.png" Type="http://schemas.openxmlformats.org/officeDocument/2006/relationships/image"/><Relationship Id="rId17" Target="../media/image255.png" Type="http://schemas.openxmlformats.org/officeDocument/2006/relationships/image"/><Relationship Id="rId18" Target="../media/image256.png" Type="http://schemas.openxmlformats.org/officeDocument/2006/relationships/image"/><Relationship Id="rId19" Target="../media/image257.png" Type="http://schemas.openxmlformats.org/officeDocument/2006/relationships/image"/><Relationship Id="rId20" Target="../media/image258.png" Type="http://schemas.openxmlformats.org/officeDocument/2006/relationships/image"/><Relationship Id="rId21" Target="../media/image259.png" Type="http://schemas.openxmlformats.org/officeDocument/2006/relationships/image"/><Relationship Id="rId22" Target="../media/image260.png" Type="http://schemas.openxmlformats.org/officeDocument/2006/relationships/image"/><Relationship Id="rId23" Target="../media/image261.png" Type="http://schemas.openxmlformats.org/officeDocument/2006/relationships/image"/><Relationship Id="rId24" Target="../media/image262.png" Type="http://schemas.openxmlformats.org/officeDocument/2006/relationships/image"/><Relationship Id="rId25" Target="../media/image263.png" Type="http://schemas.openxmlformats.org/officeDocument/2006/relationships/image"/><Relationship Id="rId26" Target="../media/image264.png" Type="http://schemas.openxmlformats.org/officeDocument/2006/relationships/image"/><Relationship Id="rId27" Target="../media/image265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media/image280.png" Type="http://schemas.openxmlformats.org/officeDocument/2006/relationships/image"/><Relationship Id="rId9" Target="../media/image281.png" Type="http://schemas.openxmlformats.org/officeDocument/2006/relationships/image"/><Relationship Id="rId10" Target="../media/image282.png" Type="http://schemas.openxmlformats.org/officeDocument/2006/relationships/image"/><Relationship Id="rId11" Target="../media/image283.png" Type="http://schemas.openxmlformats.org/officeDocument/2006/relationships/image"/><Relationship Id="rId12" Target="../media/image284.png" Type="http://schemas.openxmlformats.org/officeDocument/2006/relationships/image"/><Relationship Id="rId13" Target="../media/image285.png" Type="http://schemas.openxmlformats.org/officeDocument/2006/relationships/image"/><Relationship Id="rId14" Target="../media/image286.png" Type="http://schemas.openxmlformats.org/officeDocument/2006/relationships/image"/><Relationship Id="rId15" Target="../media/image287.png" Type="http://schemas.openxmlformats.org/officeDocument/2006/relationships/image"/><Relationship Id="rId16" Target="../media/image288.png" Type="http://schemas.openxmlformats.org/officeDocument/2006/relationships/image"/><Relationship Id="rId17" Target="../media/image289.png" Type="http://schemas.openxmlformats.org/officeDocument/2006/relationships/image"/><Relationship Id="rId18" Target="../media/image290.png" Type="http://schemas.openxmlformats.org/officeDocument/2006/relationships/image"/><Relationship Id="rId19" Target="../media/image291.png" Type="http://schemas.openxmlformats.org/officeDocument/2006/relationships/image"/><Relationship Id="rId20" Target="../media/image292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3.png" Type="http://schemas.openxmlformats.org/officeDocument/2006/relationships/image"/><Relationship Id="rId2" Target="../media/image294.png" Type="http://schemas.openxmlformats.org/officeDocument/2006/relationships/image"/><Relationship Id="rId3" Target="../media/image295.png" Type="http://schemas.openxmlformats.org/officeDocument/2006/relationships/image"/><Relationship Id="rId4" Target="../media/image296.png" Type="http://schemas.openxmlformats.org/officeDocument/2006/relationships/image"/><Relationship Id="rId5" Target="../media/image297.png" Type="http://schemas.openxmlformats.org/officeDocument/2006/relationships/image"/><Relationship Id="rId6" Target="../media/image298.png" Type="http://schemas.openxmlformats.org/officeDocument/2006/relationships/image"/><Relationship Id="rId7" Target="../media/image299.png" Type="http://schemas.openxmlformats.org/officeDocument/2006/relationships/image"/><Relationship Id="rId8" Target="../media/image300.png" Type="http://schemas.openxmlformats.org/officeDocument/2006/relationships/image"/><Relationship Id="rId9" Target="../media/image301.png" Type="http://schemas.openxmlformats.org/officeDocument/2006/relationships/image"/><Relationship Id="rId10" Target="../media/image302.png" Type="http://schemas.openxmlformats.org/officeDocument/2006/relationships/image"/><Relationship Id="rId11" Target="../media/image303.png" Type="http://schemas.openxmlformats.org/officeDocument/2006/relationships/image"/><Relationship Id="rId12" Target="../media/image304.png" Type="http://schemas.openxmlformats.org/officeDocument/2006/relationships/image"/><Relationship Id="rId13" Target="../media/image305.png" Type="http://schemas.openxmlformats.org/officeDocument/2006/relationships/image"/><Relationship Id="rId14" Target="../media/image306.png" Type="http://schemas.openxmlformats.org/officeDocument/2006/relationships/image"/><Relationship Id="rId15" Target="../media/image307.png" Type="http://schemas.openxmlformats.org/officeDocument/2006/relationships/image"/><Relationship Id="rId16" Target="../media/image30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9.png" Type="http://schemas.openxmlformats.org/officeDocument/2006/relationships/image"/><Relationship Id="rId2" Target="../media/image310.png" Type="http://schemas.openxmlformats.org/officeDocument/2006/relationships/image"/><Relationship Id="rId3" Target="../media/image311.png" Type="http://schemas.openxmlformats.org/officeDocument/2006/relationships/image"/><Relationship Id="rId4" Target="../media/image312.png" Type="http://schemas.openxmlformats.org/officeDocument/2006/relationships/image"/><Relationship Id="rId5" Target="../media/image313.png" Type="http://schemas.openxmlformats.org/officeDocument/2006/relationships/image"/><Relationship Id="rId6" Target="../media/image314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17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8.png" Type="http://schemas.openxmlformats.org/officeDocument/2006/relationships/image"/><Relationship Id="rId2" Target="../media/image319.png" Type="http://schemas.openxmlformats.org/officeDocument/2006/relationships/image"/><Relationship Id="rId3" Target="../media/image320.png" Type="http://schemas.openxmlformats.org/officeDocument/2006/relationships/image"/><Relationship Id="rId4" Target="../media/image321.png" Type="http://schemas.openxmlformats.org/officeDocument/2006/relationships/image"/><Relationship Id="rId5" Target="../media/image322.png" Type="http://schemas.openxmlformats.org/officeDocument/2006/relationships/image"/><Relationship Id="rId6" Target="../media/image323.png" Type="http://schemas.openxmlformats.org/officeDocument/2006/relationships/image"/><Relationship Id="rId7" Target="../media/image324.png" Type="http://schemas.openxmlformats.org/officeDocument/2006/relationships/image"/><Relationship Id="rId8" Target="../media/image325.png" Type="http://schemas.openxmlformats.org/officeDocument/2006/relationships/image"/><Relationship Id="rId9" Target="../media/image326.png" Type="http://schemas.openxmlformats.org/officeDocument/2006/relationships/image"/><Relationship Id="rId10" Target="../media/image327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8.png" Type="http://schemas.openxmlformats.org/officeDocument/2006/relationships/image"/><Relationship Id="rId2" Target="../media/image329.png" Type="http://schemas.openxmlformats.org/officeDocument/2006/relationships/image"/><Relationship Id="rId3" Target="../media/image330.png" Type="http://schemas.openxmlformats.org/officeDocument/2006/relationships/image"/><Relationship Id="rId4" Target="../media/image331.png" Type="http://schemas.openxmlformats.org/officeDocument/2006/relationships/image"/><Relationship Id="rId5" Target="../media/image332.png" Type="http://schemas.openxmlformats.org/officeDocument/2006/relationships/image"/><Relationship Id="rId6" Target="../media/image333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Relationship Id="rId10" Target="../media/image337.png" Type="http://schemas.openxmlformats.org/officeDocument/2006/relationships/image"/><Relationship Id="rId11" Target="../media/image338.png" Type="http://schemas.openxmlformats.org/officeDocument/2006/relationships/image"/><Relationship Id="rId12" Target="../media/image339.png" Type="http://schemas.openxmlformats.org/officeDocument/2006/relationships/image"/><Relationship Id="rId13" Target="../media/image340.png" Type="http://schemas.openxmlformats.org/officeDocument/2006/relationships/image"/><Relationship Id="rId14" Target="../media/image341.png" Type="http://schemas.openxmlformats.org/officeDocument/2006/relationships/image"/><Relationship Id="rId15" Target="../media/image342.png" Type="http://schemas.openxmlformats.org/officeDocument/2006/relationships/image"/><Relationship Id="rId16" Target="../media/image343.png" Type="http://schemas.openxmlformats.org/officeDocument/2006/relationships/image"/><Relationship Id="rId17" Target="../media/image344.png" Type="http://schemas.openxmlformats.org/officeDocument/2006/relationships/image"/><Relationship Id="rId18" Target="../media/image345.png" Type="http://schemas.openxmlformats.org/officeDocument/2006/relationships/image"/><Relationship Id="rId19" Target="../media/image346.png" Type="http://schemas.openxmlformats.org/officeDocument/2006/relationships/image"/><Relationship Id="rId20" Target="../media/image347.png" Type="http://schemas.openxmlformats.org/officeDocument/2006/relationships/image"/><Relationship Id="rId21" Target="../media/image348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9.png" Type="http://schemas.openxmlformats.org/officeDocument/2006/relationships/image"/><Relationship Id="rId2" Target="../media/image350.png" Type="http://schemas.openxmlformats.org/officeDocument/2006/relationships/image"/><Relationship Id="rId3" Target="../media/image351.png" Type="http://schemas.openxmlformats.org/officeDocument/2006/relationships/image"/><Relationship Id="rId4" Target="../media/image352.png" Type="http://schemas.openxmlformats.org/officeDocument/2006/relationships/image"/><Relationship Id="rId5" Target="../media/image353.png" Type="http://schemas.openxmlformats.org/officeDocument/2006/relationships/image"/><Relationship Id="rId6" Target="../media/image354.png" Type="http://schemas.openxmlformats.org/officeDocument/2006/relationships/image"/><Relationship Id="rId7" Target="../media/image355.png" Type="http://schemas.openxmlformats.org/officeDocument/2006/relationships/image"/><Relationship Id="rId8" Target="../media/image356.png" Type="http://schemas.openxmlformats.org/officeDocument/2006/relationships/image"/><Relationship Id="rId9" Target="../media/image357.png" Type="http://schemas.openxmlformats.org/officeDocument/2006/relationships/image"/><Relationship Id="rId10" Target="../media/image358.png" Type="http://schemas.openxmlformats.org/officeDocument/2006/relationships/image"/><Relationship Id="rId11" Target="../media/image359.png" Type="http://schemas.openxmlformats.org/officeDocument/2006/relationships/image"/><Relationship Id="rId12" Target="../media/image360.png" Type="http://schemas.openxmlformats.org/officeDocument/2006/relationships/image"/><Relationship Id="rId13" Target="../media/image361.png" Type="http://schemas.openxmlformats.org/officeDocument/2006/relationships/image"/><Relationship Id="rId14" Target="../media/image362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3.png" Type="http://schemas.openxmlformats.org/officeDocument/2006/relationships/image"/><Relationship Id="rId2" Target="../media/image364.png" Type="http://schemas.openxmlformats.org/officeDocument/2006/relationships/image"/><Relationship Id="rId3" Target="../media/image365.png" Type="http://schemas.openxmlformats.org/officeDocument/2006/relationships/image"/><Relationship Id="rId4" Target="../media/image366.png" Type="http://schemas.openxmlformats.org/officeDocument/2006/relationships/image"/><Relationship Id="rId5" Target="../media/image367.png" Type="http://schemas.openxmlformats.org/officeDocument/2006/relationships/image"/><Relationship Id="rId6" Target="../media/image368.png" Type="http://schemas.openxmlformats.org/officeDocument/2006/relationships/image"/><Relationship Id="rId7" Target="../media/image369.png" Type="http://schemas.openxmlformats.org/officeDocument/2006/relationships/image"/><Relationship Id="rId8" Target="../media/image370.png" Type="http://schemas.openxmlformats.org/officeDocument/2006/relationships/image"/><Relationship Id="rId9" Target="../media/image371.png" Type="http://schemas.openxmlformats.org/officeDocument/2006/relationships/image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media/image377.png" Type="http://schemas.openxmlformats.org/officeDocument/2006/relationships/image"/><Relationship Id="rId16" Target="../media/image378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9.png" Type="http://schemas.openxmlformats.org/officeDocument/2006/relationships/image"/><Relationship Id="rId2" Target="../media/image380.png" Type="http://schemas.openxmlformats.org/officeDocument/2006/relationships/image"/><Relationship Id="rId3" Target="../media/image381.png" Type="http://schemas.openxmlformats.org/officeDocument/2006/relationships/image"/><Relationship Id="rId4" Target="../media/image382.png" Type="http://schemas.openxmlformats.org/officeDocument/2006/relationships/image"/><Relationship Id="rId5" Target="../media/image383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media/image389.png" Type="http://schemas.openxmlformats.org/officeDocument/2006/relationships/image"/><Relationship Id="rId7" Target="../media/image39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media/image405.png" Type="http://schemas.openxmlformats.org/officeDocument/2006/relationships/image"/><Relationship Id="rId16" Target="../media/image406.png" Type="http://schemas.openxmlformats.org/officeDocument/2006/relationships/image"/><Relationship Id="rId17" Target="../media/image407.png" Type="http://schemas.openxmlformats.org/officeDocument/2006/relationships/image"/><Relationship Id="rId18" Target="../media/image408.png" Type="http://schemas.openxmlformats.org/officeDocument/2006/relationships/image"/><Relationship Id="rId19" Target="../media/image409.png" Type="http://schemas.openxmlformats.org/officeDocument/2006/relationships/image"/><Relationship Id="rId20" Target="../media/image410.png" Type="http://schemas.openxmlformats.org/officeDocument/2006/relationships/image"/><Relationship Id="rId21" Target="../media/image411.png" Type="http://schemas.openxmlformats.org/officeDocument/2006/relationships/image"/><Relationship Id="rId22" Target="../media/image412.png" Type="http://schemas.openxmlformats.org/officeDocument/2006/relationships/image"/><Relationship Id="rId23" Target="../media/image413.png" Type="http://schemas.openxmlformats.org/officeDocument/2006/relationships/image"/><Relationship Id="rId24" Target="../media/image414.png" Type="http://schemas.openxmlformats.org/officeDocument/2006/relationships/image"/><Relationship Id="rId25" Target="../media/image415.png" Type="http://schemas.openxmlformats.org/officeDocument/2006/relationships/image"/><Relationship Id="rId26" Target="../media/image416.png" Type="http://schemas.openxmlformats.org/officeDocument/2006/relationships/image"/><Relationship Id="rId27" Target="../media/image417.png" Type="http://schemas.openxmlformats.org/officeDocument/2006/relationships/image"/><Relationship Id="rId28" Target="../media/image418.png" Type="http://schemas.openxmlformats.org/officeDocument/2006/relationships/image"/><Relationship Id="rId29" Target="../media/image419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slideLayouts/slideLayout1.xml" Type="http://schemas.openxmlformats.org/officeDocument/2006/relationships/slideLayout"/><Relationship Id="rId24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3.png" Type="http://schemas.openxmlformats.org/officeDocument/2006/relationships/image"/><Relationship Id="rId2" Target="../media/image204.png" Type="http://schemas.openxmlformats.org/officeDocument/2006/relationships/image"/><Relationship Id="rId3" Target="../media/image205.png" Type="http://schemas.openxmlformats.org/officeDocument/2006/relationships/image"/><Relationship Id="rId4" Target="../media/image206.png" Type="http://schemas.openxmlformats.org/officeDocument/2006/relationships/image"/><Relationship Id="rId5" Target="../media/image207.png" Type="http://schemas.openxmlformats.org/officeDocument/2006/relationships/image"/><Relationship Id="rId6" Target="../media/image208.png" Type="http://schemas.openxmlformats.org/officeDocument/2006/relationships/image"/><Relationship Id="rId7" Target="../media/image209.png" Type="http://schemas.openxmlformats.org/officeDocument/2006/relationships/image"/><Relationship Id="rId8" Target="../media/image210.png" Type="http://schemas.openxmlformats.org/officeDocument/2006/relationships/image"/><Relationship Id="rId9" Target="../media/image211.png" Type="http://schemas.openxmlformats.org/officeDocument/2006/relationships/image"/><Relationship Id="rId10" Target="../media/image212.png" Type="http://schemas.openxmlformats.org/officeDocument/2006/relationships/image"/><Relationship Id="rId11" Target="../media/image213.png" Type="http://schemas.openxmlformats.org/officeDocument/2006/relationships/image"/><Relationship Id="rId12" Target="../media/image214.png" Type="http://schemas.openxmlformats.org/officeDocument/2006/relationships/image"/><Relationship Id="rId13" Target="../media/image215.png" Type="http://schemas.openxmlformats.org/officeDocument/2006/relationships/image"/><Relationship Id="rId14" Target="../media/image216.png" Type="http://schemas.openxmlformats.org/officeDocument/2006/relationships/image"/><Relationship Id="rId15" Target="../media/image217.png" Type="http://schemas.openxmlformats.org/officeDocument/2006/relationships/image"/><Relationship Id="rId16" Target="../media/image218.png" Type="http://schemas.openxmlformats.org/officeDocument/2006/relationships/image"/><Relationship Id="rId17" Target="../media/image219.png" Type="http://schemas.openxmlformats.org/officeDocument/2006/relationships/image"/><Relationship Id="rId18" Target="../media/image220.png" Type="http://schemas.openxmlformats.org/officeDocument/2006/relationships/image"/><Relationship Id="rId19" Target="../media/image221.png" Type="http://schemas.openxmlformats.org/officeDocument/2006/relationships/image"/><Relationship Id="rId20" Target="../media/image222.png" Type="http://schemas.openxmlformats.org/officeDocument/2006/relationships/image"/><Relationship Id="rId21" Target="../media/image223.png" Type="http://schemas.openxmlformats.org/officeDocument/2006/relationships/image"/><Relationship Id="rId22" Target="../media/image224.png" Type="http://schemas.openxmlformats.org/officeDocument/2006/relationships/image"/><Relationship Id="rId23" Target="../media/image225.png" Type="http://schemas.openxmlformats.org/officeDocument/2006/relationships/image"/><Relationship Id="rId24" Target="../media/image226.png" Type="http://schemas.openxmlformats.org/officeDocument/2006/relationships/image"/><Relationship Id="rId25" Target="../media/image227.png" Type="http://schemas.openxmlformats.org/officeDocument/2006/relationships/image"/><Relationship Id="rId26" Target="../media/image228.png" Type="http://schemas.openxmlformats.org/officeDocument/2006/relationships/image"/><Relationship Id="rId27" Target="../media/image229.png" Type="http://schemas.openxmlformats.org/officeDocument/2006/relationships/image"/><Relationship Id="rId28" Target="../media/image230.png" Type="http://schemas.openxmlformats.org/officeDocument/2006/relationships/image"/><Relationship Id="rId29" Target="../media/image231.png" Type="http://schemas.openxmlformats.org/officeDocument/2006/relationships/image"/><Relationship Id="rId30" Target="../media/image232.png" Type="http://schemas.openxmlformats.org/officeDocument/2006/relationships/image"/><Relationship Id="rId31" Target="../media/image233.png" Type="http://schemas.openxmlformats.org/officeDocument/2006/relationships/image"/><Relationship Id="rId32" Target="../media/image234.png" Type="http://schemas.openxmlformats.org/officeDocument/2006/relationships/image"/><Relationship Id="rId33" Target="../media/image235.png" Type="http://schemas.openxmlformats.org/officeDocument/2006/relationships/image"/><Relationship Id="rId34" Target="../media/image236.png" Type="http://schemas.openxmlformats.org/officeDocument/2006/relationships/image"/><Relationship Id="rId35" Target="../media/image237.png" Type="http://schemas.openxmlformats.org/officeDocument/2006/relationships/image"/><Relationship Id="rId36" Target="../media/image23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a1f65740-5287-11ea-a462-23854475dce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loudan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2ad2fdd0-bba5-11ea-8966-5d6402fed1c7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81cda9f0-b9c3-11e7-acad-0d931c5f18f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3e1a2c30-11dd-11ec-b621-67e0f6600d5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ComposeElasticsearch-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tcd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Mongo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PostgreSQL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RabbitMQ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edis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ublic.bluemix.container.registr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4ad9c1b8-e58e-2a9d-ccb8-d4d5ae84abc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6c4a555-5ff6-4e1d-9ce7-0a9976629eab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59b735ee-5938-4ebd-a6b2-541aef2d1f6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9358fd-a20a-4bb7-9727-9d3c129db7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6fad670-9d74-4138-8a14-709f5e6ac65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07d4aa9f-1f71-43bb-9916-8e9cff5bc42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ab48530-6638-4fce-a386-0bd598576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0814030-c9dd-11e7-9a5e-19d80fed5e0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96b9880-9e9b-11ea-9054-e15e287f1e7f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atabases-for-cassandr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enterprised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lasticsearch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tc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mongod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ysql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postgre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redi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d0532c0-f87c-11ea-be25-c9dc051df74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shdb-for-transa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e02e72d-00ce-4220-b44c-650c8314e58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dedicated-host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6fb7610-0f92-11ea-a6a3-8b96ed1570d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d59b11-c3c5-5aad-f6b2-2a0c2a3e6c4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c11a440-6073-11e9-9f5a-2f7997ba23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2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86e2b60-2455-11eb-aa2e-d9b1d586d93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9679329-2050-4779-a2e2-7210b88aed4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2fb0ba3-1679-4053-a593-9f2259d9e87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5b26324-9b39-c701-0cc5-b0d5d2fe85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unction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hc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9f5a6ea-185e-4625-8281-9e8629360a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dacb5a3-de4a-4361-9f39-0b6657f89f3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e0e839d-ac5f-4435-b6b4-a58032feb27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E3AADC2-2C1A-4078-82F0-A33B1FD86EB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9dc3546d-8778-4964-91f2-009f6b87a1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a329acf-f9b6-fa9f-f37e-ad72d0b6a78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589492e-6ac0-4a11-9c28-a157851c8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9a64cf0-5cf3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024d3260-5cf4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ntainers-kubernet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f010-4107-4877-a571-fc9c8763c3d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load-balanc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13e1860-959c-11e8-871e-ad157af61ad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b3c3da-7b1f-0879-f414-f367da21848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imi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4bd30e0-8921-11e9-a2c5-13fceaf553c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messages-for-rabbitmq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2273110c-1f86-4774-acf9-b89b47fff74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4000551-49ff-4868-9e05-f863e60fad3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1037c41-adce-4bb5-8b45-0c06004916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snapshot-consistency-grou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b6393bc-7d81-446b-9728-61b704f6eca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c42cff0-b19b-11eb-9a66-c717766c1d3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network-ac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97bd0c3-a8e5-4f3d-b925-16380e039a9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66091c0-9b8d-11eb-8f8c-91e95378d4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f756420-434f-11e8-ae40-6bdd72502ab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placement-group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1690130-a4e8-11ea-94c3-d72a57643c7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a001640-21f1-466e-b6f0-d227c353a8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666f360-66d1-11e9-85ef-a19427301a8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43B3EB0-F56B-4753-92E4-093815814C1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91a901ac-fb7d-9b6e-eb25-14e75a20c4c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5be6a6-6497-4bb6-8829-55a7bebc499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c03a06c-f1bb-46f8-84d8-9378432b280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public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eb2d5a0-24ff-11eb-9437-631d7272fff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b6049020-80f4-11eb-a0f7-e35ec9b4054f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5f8ac0-98f7-11e9-a40c-5b3c4bf3cc6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467ab6d8-48dd-485a-adf9-30d5107537a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openshif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d517bf0-88ba-11ea-a52e-91aeb42a401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schematic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bc0cdb0-af2a-11ea-98c7-29e5db82264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BM_SecureGateway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li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831e900-82d6-11ec-95c5-c12c5a5d968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security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db08950-01bb-11ec-a538-57bede45088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BB08BA3-D14D-4BD9-A5E6-EF67C52D35C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888FFEA-E976-4F83-B7EC-288233BF62E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df77820-deed-11e9-911d-5f09017358f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c35fb8c-bc5b-431b-859e-3861771d58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56153d0-5ad0-11e9-b7f9-41319ef2212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8d8cf56-652e-4536-9d6b-3950670f920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acdbc42-8965-48f9-8a3c-1c728b6ed2c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ubne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82c1d79-9176-4597-9cff-941a8d6cfd4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e512e5f0-64fb-11e8-9c23-830c05b8b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c064227-c9d5-4842-801c-e72cd9d848d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38a4da0-c353-11e9-83b6-a36a57a97a0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virtual-network-interfa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vp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endpoint-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887073fb-ba5b-9407-d2ac-938308d890e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irtual-server-grou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instanc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mware.directorsit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vmware.v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57254b0-a9a0-11ea-9ff6-17a22eb543c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d1e0240-dd95-11eb-b4a0-db1c9221b8a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6b7bf22-b443-47db-b3db-066ba2988f4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1c53b72-918f-4869-b834-2d99eb28422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045626d-55e3-4418-be11-683a26dbc1e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1530fa0-1776-11ee-93f6-1d4066e6a4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3834340-4a6d-11ed-97d2-959039ad2a2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2ad019f3-0fd6-4c25-966d-f3952481a87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bd259f0-9990-11e8-acc8-b9f54a8f166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2023-12-11T14:03:20.541Z</dcterms:created>
  <dcterms:modified xsi:type="dcterms:W3CDTF">2023-12-11T14:03:20.541Z</dcterms:modified>
</cp:coreProperties>
</file>